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17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30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48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10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1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0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62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60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33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99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F891-870A-4CD9-BC5E-C64590FDE174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804C-893B-4A9B-B18F-DF0C760FA0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70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40114"/>
            <a:ext cx="10515600" cy="4862286"/>
          </a:xfrm>
          <a:prstGeom prst="rect">
            <a:avLst/>
          </a:prstGeom>
        </p:spPr>
      </p:pic>
      <p:pic>
        <p:nvPicPr>
          <p:cNvPr id="3" name="AN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91331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642599" cy="516731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81171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81171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8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MAHE-MIT-00</dc:creator>
  <cp:lastModifiedBy>MAHE-MIT-00</cp:lastModifiedBy>
  <cp:revision>1</cp:revision>
  <dcterms:created xsi:type="dcterms:W3CDTF">2020-04-06T12:39:22Z</dcterms:created>
  <dcterms:modified xsi:type="dcterms:W3CDTF">2020-04-06T12:39:35Z</dcterms:modified>
</cp:coreProperties>
</file>